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  <p:sldMasterId id="2147483779" r:id="rId2"/>
  </p:sldMasterIdLst>
  <p:notesMasterIdLst>
    <p:notesMasterId r:id="rId8"/>
  </p:notesMasterIdLst>
  <p:sldIdLst>
    <p:sldId id="335" r:id="rId3"/>
    <p:sldId id="337" r:id="rId4"/>
    <p:sldId id="338" r:id="rId5"/>
    <p:sldId id="339" r:id="rId6"/>
    <p:sldId id="34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6600"/>
    <a:srgbClr val="CC0000"/>
    <a:srgbClr val="9900FF"/>
    <a:srgbClr val="000066"/>
    <a:srgbClr val="820C33"/>
    <a:srgbClr val="670D2B"/>
    <a:srgbClr val="61031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4" autoAdjust="0"/>
    <p:restoredTop sz="99875" autoAdjust="0"/>
  </p:normalViewPr>
  <p:slideViewPr>
    <p:cSldViewPr>
      <p:cViewPr varScale="1">
        <p:scale>
          <a:sx n="91" d="100"/>
          <a:sy n="91" d="100"/>
        </p:scale>
        <p:origin x="-125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C18E70-97C7-44D2-A2B1-39150D3B8688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F252FD6-F134-45C2-BCF3-AD01DC0011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8924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C4985-373C-40E1-8805-C30BD7B73008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E459B-5715-4794-AAF6-9D954FF69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9513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D6087-AF3D-47A4-8465-6C3EC5010572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DE164-02D6-4900-9BE3-558A0CC36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30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CF39A-486E-48A8-A919-AE9A128F1408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8C65A-E931-46AE-B40D-89C804838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5881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70A7E-E440-4A48-856A-0FD7B6E7DEE1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AFD15-B8F1-45D2-BE6A-B695DA6D0A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5411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DB1FD-D576-4FDD-94A8-30C94AD1AA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80F34-4128-43CE-8F06-4FB9E1FD119A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4503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8296C-04B4-4F61-BD13-666DA043BC61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627AD-749D-4699-B165-C4C08C2E85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2366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4DA6-C7BC-4728-8A5F-44AC4445CFAB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3671D-6665-4D8E-B8AB-5B090DAAE6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46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7D46B-9C51-4A24-9691-757335D552C4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427E7-C976-46DD-A89B-C679488F4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717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DA5E2-6561-45CB-9966-3E62A959CFF5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15BF5-0388-49B1-ABFA-CE74A5B83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75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97CF6-56A1-44D4-9D4C-6081CD5C8D5B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B4547-4F82-4E9E-B8CB-351D13E11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662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176AA-0A4B-46A2-A739-C249DB28782D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BB55B-D8BF-47F4-956A-B78B9413A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062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48DF6-8786-4D2A-AA12-4AB389AE0E9C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A05B1-EBC1-4A57-A7A1-05C2E13E1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9201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EFABE-F9FD-462B-A6DC-6F18343EE669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267FA-3066-4EC5-91C0-F52AC43D9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6623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A7565-761D-449C-B176-9A0172AD8839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D6074-F909-49B6-AEC3-91F7B2708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63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66B3F-30FF-4AB9-8894-3973AC7ACD9E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2B7D-B56C-4C75-9283-31C3C35CD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177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3F3"/>
            </a:gs>
            <a:gs pos="100000">
              <a:srgbClr val="FFCC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4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064F82A1-6289-497D-8D13-F81AF5A6997B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454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4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48CDFC6-314B-42A5-AD23-320DCE122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3F3"/>
            </a:gs>
            <a:gs pos="100000">
              <a:srgbClr val="FFCC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7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398F86E-2100-4ADC-8992-D1DA528292B4}" type="datetimeFigureOut">
              <a:rPr lang="ru-RU"/>
              <a:pPr>
                <a:defRPr/>
              </a:pPr>
              <a:t>27.03.2020</a:t>
            </a:fld>
            <a:endParaRPr lang="ru-RU" dirty="0"/>
          </a:p>
        </p:txBody>
      </p:sp>
      <p:sp>
        <p:nvSpPr>
          <p:cNvPr id="8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CC0E41B-E0EB-47B1-97DC-FDA1822CF6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4" r:id="rId3"/>
    <p:sldLayoutId id="2147483815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Arial" charset="0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0072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/>
          <p:cNvSpPr>
            <a:spLocks noChangeArrowheads="1"/>
          </p:cNvSpPr>
          <p:nvPr/>
        </p:nvSpPr>
        <p:spPr bwMode="auto">
          <a:xfrm>
            <a:off x="0" y="188913"/>
            <a:ext cx="91440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44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The fundamentals of English grammar</a:t>
            </a:r>
            <a:r>
              <a:rPr lang="en-US" sz="2800">
                <a:solidFill>
                  <a:srgbClr val="990033"/>
                </a:solidFill>
                <a:latin typeface="Monotype Corsiva" pitchFamily="66" charset="0"/>
              </a:rPr>
              <a:t> </a:t>
            </a:r>
            <a:endParaRPr lang="ru-RU" sz="2800" b="1" i="1">
              <a:solidFill>
                <a:srgbClr val="990033"/>
              </a:solidFill>
              <a:latin typeface="Monotype Corsiva" pitchFamily="66" charset="0"/>
            </a:endParaRPr>
          </a:p>
        </p:txBody>
      </p:sp>
      <p:pic>
        <p:nvPicPr>
          <p:cNvPr id="536595" name="Picture 19" descr="BS0055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141663"/>
            <a:ext cx="27400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20" descr="9-18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307816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6597" name="Text Box 21"/>
          <p:cNvSpPr txBox="1">
            <a:spLocks noChangeArrowheads="1"/>
          </p:cNvSpPr>
          <p:nvPr/>
        </p:nvSpPr>
        <p:spPr bwMode="auto">
          <a:xfrm>
            <a:off x="3851275" y="1700213"/>
            <a:ext cx="48244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54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Complex Object</a:t>
            </a:r>
            <a:endParaRPr lang="ru-RU" sz="5400" b="1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The verbs of wish</a:t>
            </a:r>
            <a:b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ru-RU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глаголами желания</a:t>
            </a: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)</a:t>
            </a:r>
            <a:endParaRPr lang="ru-RU" sz="4000" b="1" dirty="0" smtClean="0">
              <a:solidFill>
                <a:srgbClr val="820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0768"/>
            <a:ext cx="2735263" cy="383683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want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would like</a:t>
            </a:r>
            <a:endParaRPr lang="ru-RU" sz="2800" b="1" dirty="0" smtClean="0">
              <a:solidFill>
                <a:srgbClr val="006600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would prefer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expect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believe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consider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know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solidFill>
                  <a:srgbClr val="006600"/>
                </a:solidFill>
                <a:latin typeface="Monotype Corsiva" pitchFamily="66" charset="0"/>
              </a:rPr>
              <a:t>allow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dirty="0" smtClean="0">
              <a:solidFill>
                <a:srgbClr val="006600"/>
              </a:solidFill>
              <a:latin typeface="Monotype Corsiva" pitchFamily="66" charset="0"/>
            </a:endParaRP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3132138" y="1340768"/>
            <a:ext cx="2735262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noun/name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you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them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us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him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her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400" b="1" i="1" dirty="0">
                <a:solidFill>
                  <a:srgbClr val="1C055B"/>
                </a:solidFill>
                <a:latin typeface="Trebuchet MS" pitchFamily="34" charset="0"/>
              </a:rPr>
              <a:t>it</a:t>
            </a:r>
            <a:endParaRPr lang="ru-RU" sz="2400" b="1" i="1" dirty="0">
              <a:solidFill>
                <a:srgbClr val="1C055B"/>
              </a:solidFill>
              <a:latin typeface="Trebuchet MS" pitchFamily="34" charset="0"/>
            </a:endParaRPr>
          </a:p>
        </p:txBody>
      </p:sp>
      <p:sp>
        <p:nvSpPr>
          <p:cNvPr id="6149" name="AutoShape 8"/>
          <p:cNvSpPr>
            <a:spLocks noChangeArrowheads="1"/>
          </p:cNvSpPr>
          <p:nvPr/>
        </p:nvSpPr>
        <p:spPr bwMode="auto">
          <a:xfrm>
            <a:off x="6228183" y="2636838"/>
            <a:ext cx="575841" cy="504130"/>
          </a:xfrm>
          <a:prstGeom prst="plus">
            <a:avLst>
              <a:gd name="adj" fmla="val 36741"/>
            </a:avLst>
          </a:prstGeom>
          <a:solidFill>
            <a:srgbClr val="F896A6"/>
          </a:solidFill>
          <a:ln w="9525">
            <a:miter lim="800000"/>
            <a:headEnd/>
            <a:tailEnd/>
          </a:ln>
          <a:effectLst/>
          <a:scene3d>
            <a:camera prst="legacyPerspectiveTop">
              <a:rot lat="0" lon="30000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660066"/>
              </a:solidFill>
            </a:endParaRPr>
          </a:p>
        </p:txBody>
      </p:sp>
      <p:sp>
        <p:nvSpPr>
          <p:cNvPr id="6150" name="Line 12"/>
          <p:cNvSpPr>
            <a:spLocks noChangeShapeType="1"/>
          </p:cNvSpPr>
          <p:nvPr/>
        </p:nvSpPr>
        <p:spPr bwMode="auto">
          <a:xfrm>
            <a:off x="3059113" y="1412875"/>
            <a:ext cx="0" cy="3744913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1" name="WordArt 14"/>
          <p:cNvSpPr>
            <a:spLocks noChangeArrowheads="1" noChangeShapeType="1" noTextEdit="1"/>
          </p:cNvSpPr>
          <p:nvPr/>
        </p:nvSpPr>
        <p:spPr bwMode="auto">
          <a:xfrm rot="5400000">
            <a:off x="7717136" y="2390305"/>
            <a:ext cx="1144759" cy="77388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 dirty="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 dirty="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6152" name="AutoShape 17"/>
          <p:cNvSpPr>
            <a:spLocks noChangeArrowheads="1"/>
          </p:cNvSpPr>
          <p:nvPr/>
        </p:nvSpPr>
        <p:spPr bwMode="auto">
          <a:xfrm>
            <a:off x="395288" y="-100013"/>
            <a:ext cx="1439862" cy="1512888"/>
          </a:xfrm>
          <a:prstGeom prst="irregularSeal2">
            <a:avLst/>
          </a:prstGeom>
          <a:solidFill>
            <a:srgbClr val="F896A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6" lon="20099996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6153" name="Line 18"/>
          <p:cNvSpPr>
            <a:spLocks noChangeShapeType="1"/>
          </p:cNvSpPr>
          <p:nvPr/>
        </p:nvSpPr>
        <p:spPr bwMode="auto">
          <a:xfrm>
            <a:off x="5940425" y="1412875"/>
            <a:ext cx="0" cy="3744913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Text Box 19"/>
          <p:cNvSpPr txBox="1">
            <a:spLocks noChangeArrowheads="1"/>
          </p:cNvSpPr>
          <p:nvPr/>
        </p:nvSpPr>
        <p:spPr bwMode="auto">
          <a:xfrm>
            <a:off x="36513" y="5349701"/>
            <a:ext cx="46799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 dirty="0">
                <a:latin typeface="Trebuchet MS" pitchFamily="34" charset="0"/>
              </a:rPr>
              <a:t>Моя сестра </a:t>
            </a:r>
            <a:r>
              <a:rPr lang="ru-RU" sz="2000" b="1" i="1" dirty="0">
                <a:solidFill>
                  <a:srgbClr val="006600"/>
                </a:solidFill>
                <a:latin typeface="Trebuchet MS" pitchFamily="34" charset="0"/>
              </a:rPr>
              <a:t>хочет</a:t>
            </a:r>
            <a:r>
              <a:rPr lang="ru-RU" sz="2000" i="1" dirty="0">
                <a:latin typeface="Trebuchet MS" pitchFamily="34" charset="0"/>
              </a:rPr>
              <a:t>, </a:t>
            </a:r>
            <a:r>
              <a:rPr lang="ru-RU" sz="2000" i="1" u="sng" dirty="0">
                <a:solidFill>
                  <a:srgbClr val="1C055B"/>
                </a:solidFill>
                <a:latin typeface="Trebuchet MS" pitchFamily="34" charset="0"/>
              </a:rPr>
              <a:t>чтобы я позаботилась</a:t>
            </a:r>
            <a:r>
              <a:rPr lang="ru-RU" sz="2000" i="1" dirty="0">
                <a:latin typeface="Trebuchet MS" pitchFamily="34" charset="0"/>
              </a:rPr>
              <a:t> о её котёнке.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 dirty="0">
                <a:latin typeface="Trebuchet MS" pitchFamily="34" charset="0"/>
              </a:rPr>
              <a:t>My sister </a:t>
            </a:r>
            <a:r>
              <a:rPr lang="en-US" sz="2000" b="1" i="1" dirty="0">
                <a:solidFill>
                  <a:srgbClr val="006600"/>
                </a:solidFill>
                <a:latin typeface="Trebuchet MS" pitchFamily="34" charset="0"/>
              </a:rPr>
              <a:t>wants</a:t>
            </a:r>
            <a:r>
              <a:rPr lang="en-US" sz="2000" i="1" dirty="0">
                <a:latin typeface="Trebuchet MS" pitchFamily="34" charset="0"/>
              </a:rPr>
              <a:t> </a:t>
            </a:r>
            <a:r>
              <a:rPr lang="en-US" sz="2000" i="1" u="sng" dirty="0">
                <a:solidFill>
                  <a:srgbClr val="1C055B"/>
                </a:solidFill>
                <a:latin typeface="Trebuchet MS" pitchFamily="34" charset="0"/>
              </a:rPr>
              <a:t>me to take care</a:t>
            </a:r>
            <a:r>
              <a:rPr lang="en-US" sz="2000" i="1" dirty="0">
                <a:latin typeface="Trebuchet MS" pitchFamily="34" charset="0"/>
              </a:rPr>
              <a:t> of her kitten.</a:t>
            </a:r>
            <a:endParaRPr lang="ru-RU" sz="2000" i="1" dirty="0">
              <a:latin typeface="Trebuchet MS" pitchFamily="34" charset="0"/>
            </a:endParaRPr>
          </a:p>
        </p:txBody>
      </p:sp>
      <p:sp>
        <p:nvSpPr>
          <p:cNvPr id="6155" name="Text Box 20"/>
          <p:cNvSpPr txBox="1">
            <a:spLocks noChangeArrowheads="1"/>
          </p:cNvSpPr>
          <p:nvPr/>
        </p:nvSpPr>
        <p:spPr bwMode="auto">
          <a:xfrm>
            <a:off x="4824413" y="5300663"/>
            <a:ext cx="464343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Нашим родителям </a:t>
            </a:r>
            <a:r>
              <a:rPr lang="ru-RU" sz="2000" b="1" i="1">
                <a:solidFill>
                  <a:srgbClr val="006600"/>
                </a:solidFill>
                <a:latin typeface="Trebuchet MS" pitchFamily="34" charset="0"/>
              </a:rPr>
              <a:t>хотелось бы</a:t>
            </a:r>
            <a:r>
              <a:rPr lang="ru-RU" sz="2000" i="1">
                <a:latin typeface="Trebuchet MS" pitchFamily="34" charset="0"/>
              </a:rPr>
              <a:t>, </a:t>
            </a:r>
            <a:r>
              <a:rPr lang="ru-RU" sz="2000" i="1" u="sng">
                <a:solidFill>
                  <a:srgbClr val="1C055B"/>
                </a:solidFill>
                <a:latin typeface="Trebuchet MS" pitchFamily="34" charset="0"/>
              </a:rPr>
              <a:t>чтобы мы не ссорились</a:t>
            </a:r>
            <a:r>
              <a:rPr lang="ru-RU" sz="2000" i="1">
                <a:latin typeface="Trebuchet MS" pitchFamily="34" charset="0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>
                <a:latin typeface="Trebuchet MS" pitchFamily="34" charset="0"/>
              </a:rPr>
              <a:t>Our parents 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would like</a:t>
            </a:r>
            <a:r>
              <a:rPr lang="en-US" sz="2000" i="1">
                <a:latin typeface="Trebuchet MS" pitchFamily="34" charset="0"/>
              </a:rPr>
              <a:t> </a:t>
            </a:r>
            <a:r>
              <a:rPr lang="en-US" sz="2000" i="1" u="sng">
                <a:solidFill>
                  <a:srgbClr val="1C055B"/>
                </a:solidFill>
                <a:latin typeface="Trebuchet MS" pitchFamily="34" charset="0"/>
              </a:rPr>
              <a:t>us not to quarrel</a:t>
            </a:r>
            <a:r>
              <a:rPr lang="en-US" sz="2000" i="1">
                <a:latin typeface="Trebuchet MS" pitchFamily="34" charset="0"/>
              </a:rPr>
              <a:t>.</a:t>
            </a:r>
            <a:endParaRPr lang="ru-RU" sz="2000" i="1">
              <a:latin typeface="Trebuchet MS" pitchFamily="34" charset="0"/>
            </a:endParaRPr>
          </a:p>
        </p:txBody>
      </p:sp>
      <p:sp>
        <p:nvSpPr>
          <p:cNvPr id="6156" name="Text Box 21"/>
          <p:cNvSpPr txBox="1">
            <a:spLocks noChangeArrowheads="1"/>
          </p:cNvSpPr>
          <p:nvPr/>
        </p:nvSpPr>
        <p:spPr bwMode="auto">
          <a:xfrm>
            <a:off x="1403350" y="4724400"/>
            <a:ext cx="6477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4D0305"/>
                </a:solidFill>
              </a:rPr>
              <a:t>+</a:t>
            </a:r>
            <a:endParaRPr lang="ru-RU" sz="5400" dirty="0">
              <a:solidFill>
                <a:srgbClr val="4D0305"/>
              </a:solidFill>
            </a:endParaRPr>
          </a:p>
        </p:txBody>
      </p:sp>
      <p:sp>
        <p:nvSpPr>
          <p:cNvPr id="6157" name="Text Box 22"/>
          <p:cNvSpPr txBox="1">
            <a:spLocks noChangeArrowheads="1"/>
          </p:cNvSpPr>
          <p:nvPr/>
        </p:nvSpPr>
        <p:spPr bwMode="auto">
          <a:xfrm>
            <a:off x="6732588" y="4562475"/>
            <a:ext cx="5048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6600">
                <a:solidFill>
                  <a:srgbClr val="4D0305"/>
                </a:solidFill>
              </a:rPr>
              <a:t>-</a:t>
            </a:r>
            <a:endParaRPr lang="ru-RU" sz="6600">
              <a:solidFill>
                <a:srgbClr val="4D0305"/>
              </a:solidFill>
            </a:endParaRPr>
          </a:p>
        </p:txBody>
      </p:sp>
      <p:sp>
        <p:nvSpPr>
          <p:cNvPr id="6158" name="TextBox 1"/>
          <p:cNvSpPr txBox="1">
            <a:spLocks noChangeArrowheads="1"/>
          </p:cNvSpPr>
          <p:nvPr/>
        </p:nvSpPr>
        <p:spPr bwMode="auto">
          <a:xfrm>
            <a:off x="6985000" y="2424113"/>
            <a:ext cx="1187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5400" b="1" i="1" dirty="0">
                <a:latin typeface="Trebuchet MS" pitchFamily="34" charset="0"/>
              </a:rPr>
              <a:t>to</a:t>
            </a:r>
            <a:endParaRPr lang="ru-RU" sz="5400" b="1" i="1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>
          <a:xfrm>
            <a:off x="735013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The verbs of perception</a:t>
            </a:r>
            <a:b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ru-RU" sz="36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глаголами чувственного восприятия</a:t>
            </a:r>
            <a:r>
              <a:rPr lang="en-US" sz="4000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)</a:t>
            </a:r>
            <a:endParaRPr lang="ru-RU" sz="4000" b="1" dirty="0" smtClean="0">
              <a:solidFill>
                <a:srgbClr val="820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2735263" cy="23050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see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feel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hear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watch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notice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solidFill>
                <a:srgbClr val="006600"/>
              </a:solidFill>
              <a:latin typeface="Monotype Corsiva" pitchFamily="66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132138" y="1412875"/>
            <a:ext cx="2735262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noun/name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you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them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us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him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her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it</a:t>
            </a:r>
            <a:endParaRPr lang="ru-RU" sz="2600" b="1" i="1">
              <a:solidFill>
                <a:srgbClr val="1C055B"/>
              </a:solidFill>
              <a:latin typeface="Trebuchet MS" pitchFamily="34" charset="0"/>
            </a:endParaRPr>
          </a:p>
        </p:txBody>
      </p:sp>
      <p:sp>
        <p:nvSpPr>
          <p:cNvPr id="7173" name="Line 6"/>
          <p:cNvSpPr>
            <a:spLocks noChangeShapeType="1"/>
          </p:cNvSpPr>
          <p:nvPr/>
        </p:nvSpPr>
        <p:spPr bwMode="auto">
          <a:xfrm>
            <a:off x="3059113" y="1412875"/>
            <a:ext cx="0" cy="3744913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4" name="WordArt 7"/>
          <p:cNvSpPr>
            <a:spLocks noChangeArrowheads="1" noChangeShapeType="1" noTextEdit="1"/>
          </p:cNvSpPr>
          <p:nvPr/>
        </p:nvSpPr>
        <p:spPr bwMode="auto">
          <a:xfrm rot="5400000">
            <a:off x="7127875" y="1808163"/>
            <a:ext cx="719137" cy="5032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7175" name="AutoShape 8"/>
          <p:cNvSpPr>
            <a:spLocks noChangeArrowheads="1"/>
          </p:cNvSpPr>
          <p:nvPr/>
        </p:nvSpPr>
        <p:spPr bwMode="auto">
          <a:xfrm>
            <a:off x="179388" y="-100013"/>
            <a:ext cx="1439862" cy="1512888"/>
          </a:xfrm>
          <a:prstGeom prst="irregularSeal2">
            <a:avLst/>
          </a:prstGeom>
          <a:solidFill>
            <a:srgbClr val="F896A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6" lon="20099996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7176" name="Line 9"/>
          <p:cNvSpPr>
            <a:spLocks noChangeShapeType="1"/>
          </p:cNvSpPr>
          <p:nvPr/>
        </p:nvSpPr>
        <p:spPr bwMode="auto">
          <a:xfrm>
            <a:off x="5940425" y="1412875"/>
            <a:ext cx="0" cy="3744913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7" name="Text Box 10"/>
          <p:cNvSpPr txBox="1">
            <a:spLocks noChangeArrowheads="1"/>
          </p:cNvSpPr>
          <p:nvPr/>
        </p:nvSpPr>
        <p:spPr bwMode="auto">
          <a:xfrm>
            <a:off x="36513" y="5300663"/>
            <a:ext cx="467995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Катрин </a:t>
            </a:r>
            <a:r>
              <a:rPr lang="ru-RU" sz="2000" b="1" i="1">
                <a:solidFill>
                  <a:srgbClr val="006600"/>
                </a:solidFill>
                <a:latin typeface="Trebuchet MS" pitchFamily="34" charset="0"/>
              </a:rPr>
              <a:t>заметила</a:t>
            </a:r>
            <a:r>
              <a:rPr lang="ru-RU" sz="2000" i="1">
                <a:latin typeface="Trebuchet MS" pitchFamily="34" charset="0"/>
              </a:rPr>
              <a:t>, </a:t>
            </a:r>
            <a:r>
              <a:rPr lang="ru-RU" sz="2000" i="1" u="sng">
                <a:solidFill>
                  <a:srgbClr val="1C055B"/>
                </a:solidFill>
                <a:latin typeface="Trebuchet MS" pitchFamily="34" charset="0"/>
              </a:rPr>
              <a:t>что он посмотрел</a:t>
            </a:r>
            <a:r>
              <a:rPr lang="ru-RU" sz="2000" i="1">
                <a:latin typeface="Trebuchet MS" pitchFamily="34" charset="0"/>
              </a:rPr>
              <a:t> на неё.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>
                <a:latin typeface="Trebuchet MS" pitchFamily="34" charset="0"/>
              </a:rPr>
              <a:t>Katherine 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noticed</a:t>
            </a:r>
            <a:r>
              <a:rPr lang="en-US" sz="2000" i="1">
                <a:latin typeface="Trebuchet MS" pitchFamily="34" charset="0"/>
              </a:rPr>
              <a:t> </a:t>
            </a:r>
            <a:r>
              <a:rPr lang="en-US" sz="2000" i="1" u="sng">
                <a:solidFill>
                  <a:srgbClr val="1C055B"/>
                </a:solidFill>
                <a:latin typeface="Trebuchet MS" pitchFamily="34" charset="0"/>
              </a:rPr>
              <a:t>him look</a:t>
            </a:r>
            <a:r>
              <a:rPr lang="en-US" sz="2000" i="1">
                <a:latin typeface="Trebuchet MS" pitchFamily="34" charset="0"/>
              </a:rPr>
              <a:t> at her.</a:t>
            </a:r>
            <a:endParaRPr lang="ru-RU" sz="2000" i="1">
              <a:latin typeface="Trebuchet MS" pitchFamily="34" charset="0"/>
            </a:endParaRPr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1403350" y="4865688"/>
            <a:ext cx="647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4D0305"/>
                </a:solidFill>
                <a:latin typeface="Arial Unicode MS" pitchFamily="34" charset="-128"/>
              </a:rPr>
              <a:t>V</a:t>
            </a:r>
            <a:endParaRPr lang="ru-RU" sz="3200" b="1">
              <a:solidFill>
                <a:srgbClr val="4D0305"/>
              </a:solidFill>
              <a:latin typeface="Arial Unicode MS" pitchFamily="34" charset="-128"/>
            </a:endParaRPr>
          </a:p>
        </p:txBody>
      </p:sp>
      <p:sp>
        <p:nvSpPr>
          <p:cNvPr id="7179" name="Text Box 15"/>
          <p:cNvSpPr txBox="1">
            <a:spLocks noChangeArrowheads="1"/>
          </p:cNvSpPr>
          <p:nvPr/>
        </p:nvSpPr>
        <p:spPr bwMode="auto">
          <a:xfrm>
            <a:off x="7596188" y="3898900"/>
            <a:ext cx="8001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400" b="1">
                <a:solidFill>
                  <a:srgbClr val="1C055B"/>
                </a:solidFill>
                <a:latin typeface="Monotype Corsiva" pitchFamily="66" charset="0"/>
              </a:rPr>
              <a:t>ing</a:t>
            </a:r>
            <a:endParaRPr lang="ru-RU" sz="4400" b="1">
              <a:solidFill>
                <a:srgbClr val="1C055B"/>
              </a:solidFill>
              <a:latin typeface="Monotype Corsiva" pitchFamily="66" charset="0"/>
            </a:endParaRPr>
          </a:p>
        </p:txBody>
      </p:sp>
      <p:sp>
        <p:nvSpPr>
          <p:cNvPr id="7180" name="AutoShape 16"/>
          <p:cNvSpPr>
            <a:spLocks noChangeArrowheads="1"/>
          </p:cNvSpPr>
          <p:nvPr/>
        </p:nvSpPr>
        <p:spPr bwMode="auto">
          <a:xfrm rot="7766520">
            <a:off x="6053932" y="2405856"/>
            <a:ext cx="1377950" cy="1408113"/>
          </a:xfrm>
          <a:custGeom>
            <a:avLst/>
            <a:gdLst>
              <a:gd name="T0" fmla="*/ 74385441 w 21600"/>
              <a:gd name="T1" fmla="*/ 0 h 21600"/>
              <a:gd name="T2" fmla="*/ 60866029 w 21600"/>
              <a:gd name="T3" fmla="*/ 25957716 h 21600"/>
              <a:gd name="T4" fmla="*/ 24857580 w 21600"/>
              <a:gd name="T5" fmla="*/ 63559874 h 21600"/>
              <a:gd name="T6" fmla="*/ 0 w 21600"/>
              <a:gd name="T7" fmla="*/ 77677641 h 21600"/>
              <a:gd name="T8" fmla="*/ 24857580 w 21600"/>
              <a:gd name="T9" fmla="*/ 91795473 h 21600"/>
              <a:gd name="T10" fmla="*/ 50561579 w 21600"/>
              <a:gd name="T11" fmla="*/ 79636809 h 21600"/>
              <a:gd name="T12" fmla="*/ 76261558 w 21600"/>
              <a:gd name="T13" fmla="*/ 52799413 h 21600"/>
              <a:gd name="T14" fmla="*/ 87904917 w 21600"/>
              <a:gd name="T15" fmla="*/ 25957716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848 w 21600"/>
              <a:gd name="T25" fmla="*/ 17817 h 21600"/>
              <a:gd name="T26" fmla="*/ 18739 w 21600"/>
              <a:gd name="T27" fmla="*/ 18739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8278" y="0"/>
                </a:moveTo>
                <a:lnTo>
                  <a:pt x="14956" y="6108"/>
                </a:lnTo>
                <a:lnTo>
                  <a:pt x="17817" y="6108"/>
                </a:lnTo>
                <a:lnTo>
                  <a:pt x="17817" y="17817"/>
                </a:lnTo>
                <a:lnTo>
                  <a:pt x="6108" y="17817"/>
                </a:lnTo>
                <a:lnTo>
                  <a:pt x="6108" y="14956"/>
                </a:lnTo>
                <a:lnTo>
                  <a:pt x="0" y="18278"/>
                </a:lnTo>
                <a:lnTo>
                  <a:pt x="6108" y="21600"/>
                </a:lnTo>
                <a:lnTo>
                  <a:pt x="6108" y="18739"/>
                </a:lnTo>
                <a:lnTo>
                  <a:pt x="18739" y="18739"/>
                </a:lnTo>
                <a:lnTo>
                  <a:pt x="18739" y="6108"/>
                </a:lnTo>
                <a:lnTo>
                  <a:pt x="21600" y="6108"/>
                </a:lnTo>
                <a:lnTo>
                  <a:pt x="18278" y="0"/>
                </a:lnTo>
                <a:close/>
              </a:path>
            </a:pathLst>
          </a:custGeom>
          <a:solidFill>
            <a:srgbClr val="F896A6"/>
          </a:solidFill>
          <a:ln w="9525">
            <a:round/>
            <a:headEnd/>
            <a:tailEnd/>
          </a:ln>
          <a:effectLst/>
          <a:scene3d>
            <a:camera prst="legacyObliqueTopRight">
              <a:rot lat="20399996" lon="21299996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6516688" y="2420938"/>
            <a:ext cx="21240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i="1">
                <a:solidFill>
                  <a:srgbClr val="006600"/>
                </a:solidFill>
                <a:latin typeface="Trebuchet MS" pitchFamily="34" charset="0"/>
              </a:rPr>
              <a:t>действие совершенное</a:t>
            </a:r>
          </a:p>
        </p:txBody>
      </p:sp>
      <p:sp>
        <p:nvSpPr>
          <p:cNvPr id="7182" name="Text Box 18"/>
          <p:cNvSpPr txBox="1">
            <a:spLocks noChangeArrowheads="1"/>
          </p:cNvSpPr>
          <p:nvPr/>
        </p:nvSpPr>
        <p:spPr bwMode="auto">
          <a:xfrm>
            <a:off x="6948488" y="4437063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 i="1">
                <a:solidFill>
                  <a:srgbClr val="006600"/>
                </a:solidFill>
                <a:latin typeface="Trebuchet MS" pitchFamily="34" charset="0"/>
              </a:rPr>
              <a:t>действие в процессе</a:t>
            </a:r>
          </a:p>
        </p:txBody>
      </p:sp>
      <p:sp>
        <p:nvSpPr>
          <p:cNvPr id="7183" name="WordArt 19"/>
          <p:cNvSpPr>
            <a:spLocks noChangeArrowheads="1" noChangeShapeType="1" noTextEdit="1"/>
          </p:cNvSpPr>
          <p:nvPr/>
        </p:nvSpPr>
        <p:spPr bwMode="auto">
          <a:xfrm rot="5400000">
            <a:off x="7200900" y="3752850"/>
            <a:ext cx="719138" cy="50323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7184" name="Text Box 20"/>
          <p:cNvSpPr txBox="1">
            <a:spLocks noChangeArrowheads="1"/>
          </p:cNvSpPr>
          <p:nvPr/>
        </p:nvSpPr>
        <p:spPr bwMode="auto">
          <a:xfrm>
            <a:off x="6372225" y="4868863"/>
            <a:ext cx="10810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4D0305"/>
                </a:solidFill>
                <a:latin typeface="Arial Unicode MS" pitchFamily="34" charset="-128"/>
              </a:rPr>
              <a:t>V</a:t>
            </a:r>
            <a:r>
              <a:rPr lang="en-US" sz="2000" b="1" i="1">
                <a:solidFill>
                  <a:srgbClr val="1C055B"/>
                </a:solidFill>
                <a:latin typeface="Arial Unicode MS" pitchFamily="34" charset="-128"/>
              </a:rPr>
              <a:t>ing</a:t>
            </a:r>
            <a:endParaRPr lang="ru-RU" sz="2000" b="1" i="1">
              <a:solidFill>
                <a:srgbClr val="1C055B"/>
              </a:solidFill>
              <a:latin typeface="Arial Unicode MS" pitchFamily="34" charset="-128"/>
            </a:endParaRPr>
          </a:p>
        </p:txBody>
      </p:sp>
      <p:sp>
        <p:nvSpPr>
          <p:cNvPr id="7185" name="Text Box 21"/>
          <p:cNvSpPr txBox="1">
            <a:spLocks noChangeArrowheads="1"/>
          </p:cNvSpPr>
          <p:nvPr/>
        </p:nvSpPr>
        <p:spPr bwMode="auto">
          <a:xfrm>
            <a:off x="4464050" y="5300663"/>
            <a:ext cx="46799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Катрин </a:t>
            </a:r>
            <a:r>
              <a:rPr lang="ru-RU" sz="2000" b="1" i="1">
                <a:solidFill>
                  <a:srgbClr val="006600"/>
                </a:solidFill>
                <a:latin typeface="Trebuchet MS" pitchFamily="34" charset="0"/>
              </a:rPr>
              <a:t>заметила</a:t>
            </a:r>
            <a:r>
              <a:rPr lang="ru-RU" sz="2000" i="1">
                <a:latin typeface="Trebuchet MS" pitchFamily="34" charset="0"/>
              </a:rPr>
              <a:t>, </a:t>
            </a:r>
            <a:r>
              <a:rPr lang="ru-RU" sz="2000" i="1" u="sng">
                <a:solidFill>
                  <a:srgbClr val="1C055B"/>
                </a:solidFill>
                <a:latin typeface="Trebuchet MS" pitchFamily="34" charset="0"/>
              </a:rPr>
              <a:t>как</a:t>
            </a:r>
            <a:r>
              <a:rPr lang="ru-RU" sz="2000" i="1">
                <a:latin typeface="Trebuchet MS" pitchFamily="34" charset="0"/>
              </a:rPr>
              <a:t> нежно </a:t>
            </a:r>
            <a:r>
              <a:rPr lang="ru-RU" sz="2000" i="1" u="sng">
                <a:solidFill>
                  <a:srgbClr val="1C055B"/>
                </a:solidFill>
                <a:latin typeface="Trebuchet MS" pitchFamily="34" charset="0"/>
              </a:rPr>
              <a:t>он смотрел</a:t>
            </a:r>
            <a:r>
              <a:rPr lang="ru-RU" sz="2000" i="1">
                <a:latin typeface="Trebuchet MS" pitchFamily="34" charset="0"/>
              </a:rPr>
              <a:t> на неё.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>
                <a:latin typeface="Trebuchet MS" pitchFamily="34" charset="0"/>
              </a:rPr>
              <a:t>Katherine 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noticed</a:t>
            </a:r>
            <a:r>
              <a:rPr lang="en-US" sz="2000" i="1">
                <a:latin typeface="Trebuchet MS" pitchFamily="34" charset="0"/>
              </a:rPr>
              <a:t> </a:t>
            </a:r>
            <a:r>
              <a:rPr lang="en-US" sz="2000" i="1" u="sng">
                <a:solidFill>
                  <a:srgbClr val="1C055B"/>
                </a:solidFill>
                <a:latin typeface="Trebuchet MS" pitchFamily="34" charset="0"/>
              </a:rPr>
              <a:t>him looking</a:t>
            </a:r>
            <a:r>
              <a:rPr lang="en-US" sz="2000" i="1">
                <a:latin typeface="Trebuchet MS" pitchFamily="34" charset="0"/>
              </a:rPr>
              <a:t> at her so gently.</a:t>
            </a:r>
            <a:endParaRPr lang="ru-RU" sz="2000" i="1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746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820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Make and Let</a:t>
            </a:r>
            <a:endParaRPr lang="ru-RU" b="1" dirty="0" smtClean="0">
              <a:solidFill>
                <a:srgbClr val="820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3059113" cy="23050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make </a:t>
            </a:r>
            <a:endParaRPr lang="ru-RU" sz="3600" b="1" smtClean="0">
              <a:solidFill>
                <a:srgbClr val="006600"/>
              </a:solidFill>
              <a:latin typeface="Monotype Corsiva" pitchFamily="66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latin typeface="Monotype Corsiva" pitchFamily="66" charset="0"/>
              </a:rPr>
              <a:t>(</a:t>
            </a:r>
            <a:r>
              <a:rPr lang="ru-RU" sz="2800" b="1" smtClean="0">
                <a:latin typeface="Monotype Corsiva" pitchFamily="66" charset="0"/>
              </a:rPr>
              <a:t>заставлять</a:t>
            </a:r>
            <a:r>
              <a:rPr lang="en-US" sz="2800" b="1" smtClean="0">
                <a:latin typeface="Monotype Corsiva" pitchFamily="66" charset="0"/>
              </a:rPr>
              <a:t>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rgbClr val="006600"/>
                </a:solidFill>
                <a:latin typeface="Monotype Corsiva" pitchFamily="66" charset="0"/>
              </a:rPr>
              <a:t>let</a:t>
            </a:r>
            <a:r>
              <a:rPr lang="ru-RU" sz="3600" b="1" smtClean="0">
                <a:solidFill>
                  <a:srgbClr val="006600"/>
                </a:solidFill>
                <a:latin typeface="Monotype Corsiva" pitchFamily="66" charset="0"/>
              </a:rPr>
              <a:t>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Monotype Corsiva" pitchFamily="66" charset="0"/>
              </a:rPr>
              <a:t>(разрешать)</a:t>
            </a:r>
            <a:endParaRPr lang="en-US" sz="2800" b="1" smtClean="0">
              <a:latin typeface="Monotype Corsiva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>
              <a:latin typeface="Monotype Corsiva" pitchFamily="66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132138" y="981075"/>
            <a:ext cx="2735262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noun/name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you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them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us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me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him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her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600" b="1" i="1">
                <a:solidFill>
                  <a:srgbClr val="1C055B"/>
                </a:solidFill>
                <a:latin typeface="Trebuchet MS" pitchFamily="34" charset="0"/>
              </a:rPr>
              <a:t>it</a:t>
            </a:r>
            <a:endParaRPr lang="ru-RU" sz="2600" b="1" i="1">
              <a:solidFill>
                <a:srgbClr val="1C055B"/>
              </a:solidFill>
              <a:latin typeface="Trebuchet MS" pitchFamily="34" charset="0"/>
            </a:endParaRP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6372225" y="2349500"/>
            <a:ext cx="647700" cy="576263"/>
          </a:xfrm>
          <a:prstGeom prst="plus">
            <a:avLst>
              <a:gd name="adj" fmla="val 36741"/>
            </a:avLst>
          </a:prstGeom>
          <a:solidFill>
            <a:srgbClr val="F896A6"/>
          </a:solidFill>
          <a:ln w="9525">
            <a:miter lim="800000"/>
            <a:headEnd/>
            <a:tailEnd/>
          </a:ln>
          <a:effectLst/>
          <a:scene3d>
            <a:camera prst="legacyPerspectiveTop">
              <a:rot lat="0" lon="30000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660066"/>
              </a:solidFill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3059113" y="1052513"/>
            <a:ext cx="0" cy="3744912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 rot="5400000">
            <a:off x="7235826" y="2205037"/>
            <a:ext cx="1223962" cy="79216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395288" y="-100013"/>
            <a:ext cx="1439862" cy="1512888"/>
          </a:xfrm>
          <a:prstGeom prst="irregularSeal2">
            <a:avLst/>
          </a:prstGeom>
          <a:solidFill>
            <a:srgbClr val="F896A6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6" lon="20099996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III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5940425" y="1052513"/>
            <a:ext cx="0" cy="3744912"/>
          </a:xfrm>
          <a:prstGeom prst="line">
            <a:avLst/>
          </a:prstGeom>
          <a:noFill/>
          <a:ln w="28575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6513" y="5157788"/>
            <a:ext cx="44640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Мои родители </a:t>
            </a:r>
            <a:r>
              <a:rPr lang="ru-RU" sz="2000" b="1" i="1">
                <a:solidFill>
                  <a:srgbClr val="006600"/>
                </a:solidFill>
                <a:latin typeface="Trebuchet MS" pitchFamily="34" charset="0"/>
              </a:rPr>
              <a:t>заставляют</a:t>
            </a:r>
            <a:r>
              <a:rPr lang="ru-RU" sz="2000" i="1">
                <a:latin typeface="Trebuchet MS" pitchFamily="34" charset="0"/>
              </a:rPr>
              <a:t> </a:t>
            </a:r>
            <a:r>
              <a:rPr lang="ru-RU" sz="2000" i="1" u="sng">
                <a:solidFill>
                  <a:srgbClr val="1C055B"/>
                </a:solidFill>
                <a:latin typeface="Trebuchet MS" pitchFamily="34" charset="0"/>
              </a:rPr>
              <a:t>меня убирать</a:t>
            </a:r>
            <a:r>
              <a:rPr lang="ru-RU" sz="2000" i="1">
                <a:latin typeface="Trebuchet MS" pitchFamily="34" charset="0"/>
              </a:rPr>
              <a:t> кровать каждое утро.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>
                <a:latin typeface="Trebuchet MS" pitchFamily="34" charset="0"/>
              </a:rPr>
              <a:t>My parents 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made</a:t>
            </a:r>
            <a:r>
              <a:rPr lang="en-US" sz="2000" i="1">
                <a:latin typeface="Trebuchet MS" pitchFamily="34" charset="0"/>
              </a:rPr>
              <a:t> </a:t>
            </a:r>
            <a:r>
              <a:rPr lang="en-US" sz="2000" i="1" u="sng">
                <a:solidFill>
                  <a:srgbClr val="1C055B"/>
                </a:solidFill>
                <a:latin typeface="Trebuchet MS" pitchFamily="34" charset="0"/>
              </a:rPr>
              <a:t>me do</a:t>
            </a:r>
            <a:r>
              <a:rPr lang="en-US" sz="2000" i="1">
                <a:latin typeface="Trebuchet MS" pitchFamily="34" charset="0"/>
              </a:rPr>
              <a:t> my bed every morning.</a:t>
            </a:r>
            <a:endParaRPr lang="ru-RU" sz="2000" i="1">
              <a:latin typeface="Trebuchet MS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356100" y="5157788"/>
            <a:ext cx="489585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Не могли бы Вы </a:t>
            </a:r>
            <a:r>
              <a:rPr lang="ru-RU" sz="2000" b="1" i="1">
                <a:solidFill>
                  <a:srgbClr val="006600"/>
                </a:solidFill>
                <a:latin typeface="Trebuchet MS" pitchFamily="34" charset="0"/>
              </a:rPr>
              <a:t>разрешить</a:t>
            </a:r>
            <a:r>
              <a:rPr lang="ru-RU" sz="2000" i="1">
                <a:latin typeface="Trebuchet MS" pitchFamily="34" charset="0"/>
              </a:rPr>
              <a:t> </a:t>
            </a:r>
            <a:r>
              <a:rPr lang="ru-RU" sz="2000" i="1" u="sng">
                <a:solidFill>
                  <a:srgbClr val="000066"/>
                </a:solidFill>
                <a:latin typeface="Trebuchet MS" pitchFamily="34" charset="0"/>
              </a:rPr>
              <a:t>ей пойти</a:t>
            </a:r>
            <a:r>
              <a:rPr lang="ru-RU" sz="2000" i="1">
                <a:latin typeface="Trebuchet MS" pitchFamily="34" charset="0"/>
              </a:rPr>
              <a:t> с нами в клуб сегодня вечером?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i="1">
                <a:latin typeface="Trebuchet MS" pitchFamily="34" charset="0"/>
              </a:rPr>
              <a:t>Could you 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let</a:t>
            </a:r>
            <a:r>
              <a:rPr lang="en-US" sz="2000" i="1">
                <a:latin typeface="Trebuchet MS" pitchFamily="34" charset="0"/>
              </a:rPr>
              <a:t> </a:t>
            </a:r>
            <a:r>
              <a:rPr lang="en-US" sz="2000" i="1" u="sng">
                <a:solidFill>
                  <a:srgbClr val="1C055B"/>
                </a:solidFill>
                <a:latin typeface="Trebuchet MS" pitchFamily="34" charset="0"/>
              </a:rPr>
              <a:t>her go</a:t>
            </a:r>
            <a:r>
              <a:rPr lang="en-US" sz="2000" i="1">
                <a:latin typeface="Trebuchet MS" pitchFamily="34" charset="0"/>
              </a:rPr>
              <a:t> clubbing with us</a:t>
            </a:r>
            <a:r>
              <a:rPr lang="ru-RU" sz="2000" i="1">
                <a:latin typeface="Trebuchet MS" pitchFamily="34" charset="0"/>
              </a:rPr>
              <a:t> </a:t>
            </a:r>
            <a:r>
              <a:rPr lang="en-US" sz="2000" i="1">
                <a:latin typeface="Trebuchet MS" pitchFamily="34" charset="0"/>
              </a:rPr>
              <a:t>tonight</a:t>
            </a:r>
            <a:r>
              <a:rPr lang="ru-RU" sz="2000" i="1">
                <a:latin typeface="Trebuchet MS" pitchFamily="34" charset="0"/>
              </a:rPr>
              <a:t>?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331913" y="4724400"/>
            <a:ext cx="122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i="1">
                <a:solidFill>
                  <a:srgbClr val="4D0305"/>
                </a:solidFill>
                <a:latin typeface="Trebuchet MS" pitchFamily="34" charset="0"/>
              </a:rPr>
              <a:t>make</a:t>
            </a:r>
            <a:endParaRPr lang="ru-RU" sz="2800" i="1">
              <a:solidFill>
                <a:srgbClr val="4D0305"/>
              </a:solidFill>
              <a:latin typeface="Trebuchet MS" pitchFamily="34" charset="0"/>
            </a:endParaRPr>
          </a:p>
        </p:txBody>
      </p:sp>
      <p:sp>
        <p:nvSpPr>
          <p:cNvPr id="8205" name="Text Box 14"/>
          <p:cNvSpPr txBox="1">
            <a:spLocks noChangeArrowheads="1"/>
          </p:cNvSpPr>
          <p:nvPr/>
        </p:nvSpPr>
        <p:spPr bwMode="auto">
          <a:xfrm>
            <a:off x="6300788" y="4724400"/>
            <a:ext cx="122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i="1">
                <a:solidFill>
                  <a:srgbClr val="4D0305"/>
                </a:solidFill>
                <a:latin typeface="Trebuchet MS" pitchFamily="34" charset="0"/>
              </a:rPr>
              <a:t>let</a:t>
            </a:r>
            <a:endParaRPr lang="ru-RU" sz="2800" i="1">
              <a:solidFill>
                <a:srgbClr val="4D0305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4" name="Picture 4" descr="j04323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88913"/>
            <a:ext cx="1819275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94565" name="WordArt 5"/>
          <p:cNvSpPr>
            <a:spLocks noChangeArrowheads="1" noChangeShapeType="1" noTextEdit="1"/>
          </p:cNvSpPr>
          <p:nvPr/>
        </p:nvSpPr>
        <p:spPr bwMode="auto">
          <a:xfrm>
            <a:off x="468412" y="2035150"/>
            <a:ext cx="6119812" cy="3194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60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Comic Sans MS"/>
              </a:rPr>
              <a:t>THE END</a:t>
            </a:r>
            <a:endParaRPr lang="ru-RU" sz="60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Comic Sans MS"/>
            </a:endParaRPr>
          </a:p>
        </p:txBody>
      </p:sp>
      <p:sp>
        <p:nvSpPr>
          <p:cNvPr id="194566" name="Text Box 6"/>
          <p:cNvSpPr txBox="1">
            <a:spLocks noChangeArrowheads="1"/>
          </p:cNvSpPr>
          <p:nvPr/>
        </p:nvSpPr>
        <p:spPr bwMode="auto">
          <a:xfrm>
            <a:off x="6520215" y="6309320"/>
            <a:ext cx="184731" cy="36933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741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6_Бумаж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1495</TotalTime>
  <Words>206</Words>
  <Application>Microsoft Office PowerPoint</Application>
  <PresentationFormat>Экран (4:3)</PresentationFormat>
  <Paragraphs>76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Оформление по умолчанию</vt:lpstr>
      <vt:lpstr>6_Бумажная</vt:lpstr>
      <vt:lpstr>Слайд 1</vt:lpstr>
      <vt:lpstr>The verbs of wish (с глаголами желания)</vt:lpstr>
      <vt:lpstr>The verbs of perception (с глаголами чувственного восприятия)</vt:lpstr>
      <vt:lpstr>Make and Let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Саша Катя иВова</cp:lastModifiedBy>
  <cp:revision>101</cp:revision>
  <dcterms:created xsi:type="dcterms:W3CDTF">2008-05-25T11:10:20Z</dcterms:created>
  <dcterms:modified xsi:type="dcterms:W3CDTF">2020-03-27T13:33:12Z</dcterms:modified>
</cp:coreProperties>
</file>